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7162800" cy="94488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 snapToObjects="1">
      <p:cViewPr varScale="1">
        <p:scale>
          <a:sx n="29" d="100"/>
          <a:sy n="29" d="100"/>
        </p:scale>
        <p:origin x="-558" y="-180"/>
      </p:cViewPr>
      <p:guideLst>
        <p:guide orient="horz" pos="13824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880" cy="472440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7262" y="0"/>
            <a:ext cx="3103880" cy="472440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r">
              <a:defRPr sz="1200"/>
            </a:lvl1pPr>
          </a:lstStyle>
          <a:p>
            <a:fld id="{62F71F8F-D474-4B05-80B9-37539A8D5847}" type="datetimeFigureOut">
              <a:rPr lang="en-US" smtClean="0"/>
              <a:t>7/14/2011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2663" y="708025"/>
            <a:ext cx="2657475" cy="354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5" tIns="47457" rIns="94915" bIns="474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280" y="4488180"/>
            <a:ext cx="5730240" cy="4251960"/>
          </a:xfrm>
          <a:prstGeom prst="rect">
            <a:avLst/>
          </a:prstGeom>
        </p:spPr>
        <p:txBody>
          <a:bodyPr vert="horz" lIns="94915" tIns="47457" rIns="94915" bIns="4745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4720"/>
            <a:ext cx="3103880" cy="47244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7262" y="8974720"/>
            <a:ext cx="3103880" cy="47244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r">
              <a:defRPr sz="1200"/>
            </a:lvl1pPr>
          </a:lstStyle>
          <a:p>
            <a:fld id="{A704A9AC-CDC3-4C60-ADD8-B3AE4863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4A9AC-CDC3-4C60-ADD8-B3AE486307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6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13634723"/>
            <a:ext cx="27980640" cy="940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24871680"/>
            <a:ext cx="2304288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11247123"/>
            <a:ext cx="26660477" cy="2396845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11247123"/>
            <a:ext cx="79444213" cy="2396845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28204163"/>
            <a:ext cx="2798064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18602966"/>
            <a:ext cx="2798064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65542163"/>
            <a:ext cx="53052343" cy="1853895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65542163"/>
            <a:ext cx="53052347" cy="1853895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9824723"/>
            <a:ext cx="14544677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13919200"/>
            <a:ext cx="14544677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9824723"/>
            <a:ext cx="1455039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3919200"/>
            <a:ext cx="1455039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1747520"/>
            <a:ext cx="10829927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747523"/>
            <a:ext cx="184023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9184643"/>
            <a:ext cx="10829927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30723840"/>
            <a:ext cx="1975104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3921760"/>
            <a:ext cx="1975104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34350963"/>
            <a:ext cx="1975104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10241283"/>
            <a:ext cx="2962656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FC255-3D7E-45B7-BE5A-1FE8E201FEFA}" type="datetimeFigureOut">
              <a:rPr lang="en-US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40680643"/>
            <a:ext cx="104241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17379-C782-4076-8E18-F1F3BA792AA2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d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.pdf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6x48Poster_header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356154"/>
            <a:ext cx="329184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5400" y="505459"/>
            <a:ext cx="26614120" cy="1272541"/>
          </a:xfrm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US" sz="8800" dirty="0" smtClean="0">
                <a:latin typeface="Segoe"/>
                <a:cs typeface="Segoe"/>
              </a:rPr>
              <a:t>CodeContracts</a:t>
            </a:r>
            <a:endParaRPr lang="en-US" sz="8800" dirty="0">
              <a:latin typeface="Segoe"/>
              <a:cs typeface="Sego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6640" y="1562100"/>
            <a:ext cx="23042880" cy="2006600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tx1"/>
                </a:solidFill>
                <a:latin typeface="Segoe"/>
                <a:cs typeface="Segoe"/>
              </a:rPr>
              <a:t>http://research.microsoft.com/en-us/projects/contracts/</a:t>
            </a:r>
            <a:endParaRPr lang="en-US" sz="4000" dirty="0">
              <a:solidFill>
                <a:schemeClr val="tx1"/>
              </a:solidFill>
              <a:latin typeface="Segoe"/>
              <a:cs typeface="Segoe"/>
            </a:endParaRPr>
          </a:p>
        </p:txBody>
      </p:sp>
      <p:pic>
        <p:nvPicPr>
          <p:cNvPr id="7" name="Picture 6" descr="36x48Poster_footer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0" y="41148000"/>
            <a:ext cx="329184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599" y="4889180"/>
            <a:ext cx="11146769" cy="8032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Specify code with code</a:t>
            </a:r>
          </a:p>
          <a:p>
            <a:pPr marL="3337560" lvl="1" indent="-1143000">
              <a:buFont typeface="Arial" pitchFamily="34" charset="0"/>
              <a:buChar char="•"/>
            </a:pPr>
            <a:r>
              <a:rPr lang="en-US" dirty="0" smtClean="0"/>
              <a:t>Preconditions</a:t>
            </a:r>
          </a:p>
          <a:p>
            <a:pPr marL="3337560" lvl="1" indent="-1143000">
              <a:buFont typeface="Arial" pitchFamily="34" charset="0"/>
              <a:buChar char="•"/>
            </a:pPr>
            <a:r>
              <a:rPr lang="en-US" dirty="0" smtClean="0"/>
              <a:t>Postconditions</a:t>
            </a:r>
          </a:p>
          <a:p>
            <a:pPr marL="3337560" lvl="1" indent="-1143000">
              <a:buFont typeface="Arial" pitchFamily="34" charset="0"/>
              <a:buChar char="•"/>
            </a:pPr>
            <a:r>
              <a:rPr lang="en-US" dirty="0" smtClean="0"/>
              <a:t>Object Invariants</a:t>
            </a:r>
          </a:p>
          <a:p>
            <a:r>
              <a:rPr lang="en-US" dirty="0" smtClean="0"/>
              <a:t>In any .NET language!</a:t>
            </a:r>
          </a:p>
          <a:p>
            <a:pPr marL="3337560" lvl="1" indent="-1143000">
              <a:buFont typeface="Arial" pitchFamily="34" charset="0"/>
              <a:buChar char="•"/>
            </a:pPr>
            <a:r>
              <a:rPr lang="en-US" dirty="0" smtClean="0"/>
              <a:t>API in .NET v4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858204" y="3108425"/>
            <a:ext cx="15464758" cy="18782245"/>
            <a:chOff x="15316201" y="3938840"/>
            <a:chExt cx="15464758" cy="18782245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5879" y="4295925"/>
              <a:ext cx="13975080" cy="18425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5316201" y="3938840"/>
              <a:ext cx="4362092" cy="273921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Enriched </a:t>
              </a:r>
            </a:p>
            <a:p>
              <a:r>
                <a:rPr lang="en-US" dirty="0" smtClean="0"/>
                <a:t>IDE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629426" y="22037039"/>
            <a:ext cx="14693536" cy="19110961"/>
            <a:chOff x="999016" y="16334497"/>
            <a:chExt cx="14693536" cy="19110961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17472" y="17020298"/>
              <a:ext cx="13975080" cy="18425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99016" y="16334497"/>
              <a:ext cx="4233210" cy="273921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Runtime </a:t>
              </a:r>
            </a:p>
            <a:p>
              <a:r>
                <a:rPr lang="en-US" dirty="0" smtClean="0"/>
                <a:t>Checking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14399" y="14805555"/>
            <a:ext cx="14705725" cy="18929511"/>
            <a:chOff x="16459200" y="23866949"/>
            <a:chExt cx="14705725" cy="18929511"/>
          </a:xfrm>
        </p:grpSpPr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89845" y="24371300"/>
              <a:ext cx="13975080" cy="18425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6459200" y="23866949"/>
              <a:ext cx="5289590" cy="27392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Static </a:t>
              </a:r>
            </a:p>
            <a:p>
              <a:r>
                <a:rPr lang="en-US" dirty="0" smtClean="0"/>
                <a:t>Verification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8643" y="35237747"/>
            <a:ext cx="1569307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the tools today!</a:t>
            </a:r>
          </a:p>
          <a:p>
            <a:r>
              <a:rPr lang="en-US" dirty="0" smtClean="0"/>
              <a:t>Or try online at www.rise4fun.com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41</Words>
  <Application>Microsoft Office PowerPoint</Application>
  <PresentationFormat>Custom</PresentationFormat>
  <Paragraphs>17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CodeContracts</vt:lpstr>
    </vt:vector>
  </TitlesOfParts>
  <Company>Netgrafix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Misty Speck</dc:creator>
  <cp:lastModifiedBy>logozzo</cp:lastModifiedBy>
  <cp:revision>13</cp:revision>
  <cp:lastPrinted>2011-07-14T18:44:54Z</cp:lastPrinted>
  <dcterms:created xsi:type="dcterms:W3CDTF">2011-06-09T19:04:46Z</dcterms:created>
  <dcterms:modified xsi:type="dcterms:W3CDTF">2011-07-14T18:47:34Z</dcterms:modified>
</cp:coreProperties>
</file>